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8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development of an Evidence-based Antibiotics Protocol for the Cape Coast Teaching Hospital using repeated Point Prevalence Surveys and Cumulative Antibiogram data.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5C9DA-6C44-47D0-9D45-A771CA85B938}" type="datetimeFigureOut">
              <a:rPr lang="en-GB" smtClean="0"/>
              <a:t>25/01/2023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D9253-144D-4032-A6B7-C5E82BE7CE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17111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development of an Evidence-based Antibiotics Protocol for the Cape Coast Teaching Hospital using repeated Point Prevalence Surveys and Cumulative Antibiogram data.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86C98-FE1E-45C5-A4F2-03478A8FAB25}" type="datetimeFigureOut">
              <a:rPr lang="en-GB" smtClean="0"/>
              <a:t>25/01/2023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FD17F-45DE-4CB7-B6AC-CE443C38B6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3685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0240-EDAA-4E44-BB7A-855DA963D397}" type="datetime1">
              <a:rPr lang="en-GB" smtClean="0"/>
              <a:t>25/01/2023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6FB4-B3AA-44CA-B703-7A7628430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00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1370-5105-4F82-9415-849997BE0A7D}" type="datetime1">
              <a:rPr lang="en-GB" smtClean="0"/>
              <a:t>25/01/2023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6FB4-B3AA-44CA-B703-7A7628430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3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9D53-ABEF-4BA3-9832-0AE5F37EB1F2}" type="datetime1">
              <a:rPr lang="en-GB" smtClean="0"/>
              <a:t>25/01/2023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6FB4-B3AA-44CA-B703-7A7628430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8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B8ED-E7ED-4AB0-A099-B674C4374889}" type="datetime1">
              <a:rPr lang="en-GB" smtClean="0"/>
              <a:t>25/01/2023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6FB4-B3AA-44CA-B703-7A7628430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9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B309-3135-4B3D-A58C-C3949CBFB1CF}" type="datetime1">
              <a:rPr lang="en-GB" smtClean="0"/>
              <a:t>25/01/2023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6FB4-B3AA-44CA-B703-7A7628430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9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B4D3-C26C-455F-9E06-69DD123D83B8}" type="datetime1">
              <a:rPr lang="en-GB" smtClean="0"/>
              <a:t>25/01/2023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6FB4-B3AA-44CA-B703-7A7628430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6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1301-B6B0-4123-8199-06A564C7804E}" type="datetime1">
              <a:rPr lang="en-GB" smtClean="0"/>
              <a:t>25/01/2023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6FB4-B3AA-44CA-B703-7A7628430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1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85DF-14CC-41D3-8ECE-71AF4C69ECBA}" type="datetime1">
              <a:rPr lang="en-GB" smtClean="0"/>
              <a:t>25/01/2023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6FB4-B3AA-44CA-B703-7A7628430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8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DC24-22B6-4F27-9DFC-256832A15E13}" type="datetime1">
              <a:rPr lang="en-GB" smtClean="0"/>
              <a:t>25/01/2023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6FB4-B3AA-44CA-B703-7A7628430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5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3410-8D36-4D9C-80A5-5D39F5954086}" type="datetime1">
              <a:rPr lang="en-GB" smtClean="0"/>
              <a:t>25/01/2023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6FB4-B3AA-44CA-B703-7A7628430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2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7988-609E-4D86-986A-46E79B4A2E0B}" type="datetime1">
              <a:rPr lang="en-GB" smtClean="0"/>
              <a:t>25/01/2023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6FB4-B3AA-44CA-B703-7A7628430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8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208A-3820-4BAC-97F0-783D1CD30EED}" type="datetime1">
              <a:rPr lang="en-GB" smtClean="0"/>
              <a:t>25/01/2023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D6FB4-B3AA-44CA-B703-7A7628430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60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06047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Pilot exercise and training session on conducting point prevalence surveys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6317"/>
            <a:ext cx="9144000" cy="1655762"/>
          </a:xfrm>
        </p:spPr>
        <p:txBody>
          <a:bodyPr/>
          <a:lstStyle/>
          <a:p>
            <a:r>
              <a:rPr lang="en-GB" dirty="0"/>
              <a:t>Organised by Joseph Acolatse</a:t>
            </a:r>
          </a:p>
          <a:p>
            <a:r>
              <a:rPr lang="en-GB" dirty="0"/>
              <a:t>6th December 2022</a:t>
            </a:r>
          </a:p>
        </p:txBody>
      </p:sp>
    </p:spTree>
    <p:extLst>
      <p:ext uri="{BB962C8B-B14F-4D97-AF65-F5344CB8AC3E}">
        <p14:creationId xmlns:p14="http://schemas.microsoft.com/office/powerpoint/2010/main" val="485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B8ED-E7ED-4AB0-A099-B674C4374889}" type="datetime1">
              <a:rPr lang="en-GB" smtClean="0"/>
              <a:t>25/01/2023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6FB4-B3AA-44CA-B703-7A762843020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2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B8ED-E7ED-4AB0-A099-B674C4374889}" type="datetime1">
              <a:rPr lang="en-GB" smtClean="0"/>
              <a:t>25/01/2023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6FB4-B3AA-44CA-B703-7A762843020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1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353469"/>
            <a:ext cx="5257800" cy="32956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B8ED-E7ED-4AB0-A099-B674C4374889}" type="datetime1">
              <a:rPr lang="en-GB" smtClean="0"/>
              <a:t>25/01/2023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6FB4-B3AA-44CA-B703-7A762843020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Pilot exercise and training session on conducting point prevalence surveys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Acolatse</dc:creator>
  <cp:lastModifiedBy>Ffion Lane</cp:lastModifiedBy>
  <cp:revision>129</cp:revision>
  <dcterms:created xsi:type="dcterms:W3CDTF">2021-01-13T18:50:45Z</dcterms:created>
  <dcterms:modified xsi:type="dcterms:W3CDTF">2023-01-25T12:26:13Z</dcterms:modified>
</cp:coreProperties>
</file>