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4" r:id="rId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52"/>
    <p:restoredTop sz="94658"/>
  </p:normalViewPr>
  <p:slideViewPr>
    <p:cSldViewPr snapToGrid="0" showGuides="1">
      <p:cViewPr varScale="1">
        <p:scale>
          <a:sx n="160" d="100"/>
          <a:sy n="160" d="100"/>
        </p:scale>
        <p:origin x="368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6EF71-A7F5-5F4A-B5BC-9094E9BDAC13}" type="datetimeFigureOut">
              <a:rPr lang="en-US" smtClean="0"/>
              <a:t>6/10/25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396A-6FF8-AB49-8928-2304B099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63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6EF71-A7F5-5F4A-B5BC-9094E9BDAC13}" type="datetimeFigureOut">
              <a:rPr lang="en-US" smtClean="0"/>
              <a:t>6/10/25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396A-6FF8-AB49-8928-2304B099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6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6EF71-A7F5-5F4A-B5BC-9094E9BDAC13}" type="datetimeFigureOut">
              <a:rPr lang="en-US" smtClean="0"/>
              <a:t>6/10/25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396A-6FF8-AB49-8928-2304B099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6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6EF71-A7F5-5F4A-B5BC-9094E9BDAC13}" type="datetimeFigureOut">
              <a:rPr lang="en-US" smtClean="0"/>
              <a:t>6/10/25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396A-6FF8-AB49-8928-2304B099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2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6EF71-A7F5-5F4A-B5BC-9094E9BDAC13}" type="datetimeFigureOut">
              <a:rPr lang="en-US" smtClean="0"/>
              <a:t>6/10/25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396A-6FF8-AB49-8928-2304B099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5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6EF71-A7F5-5F4A-B5BC-9094E9BDAC13}" type="datetimeFigureOut">
              <a:rPr lang="en-US" smtClean="0"/>
              <a:t>6/10/25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396A-6FF8-AB49-8928-2304B099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80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6EF71-A7F5-5F4A-B5BC-9094E9BDAC13}" type="datetimeFigureOut">
              <a:rPr lang="en-US" smtClean="0"/>
              <a:t>6/10/25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396A-6FF8-AB49-8928-2304B099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55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6EF71-A7F5-5F4A-B5BC-9094E9BDAC13}" type="datetimeFigureOut">
              <a:rPr lang="en-US" smtClean="0"/>
              <a:t>6/10/25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396A-6FF8-AB49-8928-2304B099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0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6EF71-A7F5-5F4A-B5BC-9094E9BDAC13}" type="datetimeFigureOut">
              <a:rPr lang="en-US" smtClean="0"/>
              <a:t>6/10/25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396A-6FF8-AB49-8928-2304B099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7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6EF71-A7F5-5F4A-B5BC-9094E9BDAC13}" type="datetimeFigureOut">
              <a:rPr lang="en-US" smtClean="0"/>
              <a:t>6/10/25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396A-6FF8-AB49-8928-2304B099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7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6EF71-A7F5-5F4A-B5BC-9094E9BDAC13}" type="datetimeFigureOut">
              <a:rPr lang="en-US" smtClean="0"/>
              <a:t>6/10/25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396A-6FF8-AB49-8928-2304B099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56EF71-A7F5-5F4A-B5BC-9094E9BDAC13}" type="datetimeFigureOut">
              <a:rPr lang="en-US" smtClean="0"/>
              <a:t>6/10/25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1C396A-6FF8-AB49-8928-2304B099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94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960FDE-036E-A175-C5A1-30BAD1E82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62F0E47-55E0-3D74-0EF9-08566AEB7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807E5D-0F06-E316-7ECD-CD73DBFE46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" b="9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82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>
        <p:fade/>
      </p:transition>
    </mc:Choice>
    <mc:Fallback xmlns="">
      <p:transition spd="slow" advTm="8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252</TotalTime>
  <Words>0</Words>
  <Application>Microsoft Macintosh PowerPoint</Application>
  <PresentationFormat>On-screen Show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King, Robert</dc:creator>
  <cp:lastModifiedBy>Robert King</cp:lastModifiedBy>
  <cp:revision>7</cp:revision>
  <dcterms:created xsi:type="dcterms:W3CDTF">2025-03-24T09:49:37Z</dcterms:created>
  <dcterms:modified xsi:type="dcterms:W3CDTF">2025-06-10T13:03:59Z</dcterms:modified>
</cp:coreProperties>
</file>